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5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1242539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E9AA062-AE6A-5963-AA2C-9CD87B49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23812"/>
            <a:ext cx="9134475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6">
  <a:themeElements>
    <a:clrScheme name="Theme5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Apresentação na tela (4:3)</PresentationFormat>
  <Paragraphs>0</Paragraphs>
  <Slides>52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Theme56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FABIO PEREIRA DA SILVA</cp:lastModifiedBy>
  <cp:revision>1</cp:revision>
  <dcterms:created xsi:type="dcterms:W3CDTF">2024-08-11T20:45:19Z</dcterms:created>
  <dcterms:modified xsi:type="dcterms:W3CDTF">2024-08-11T20:47:09Z</dcterms:modified>
  <cp:category/>
</cp:coreProperties>
</file>